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15"/>
  </p:notesMasterIdLst>
  <p:handoutMasterIdLst>
    <p:handoutMasterId r:id="rId16"/>
  </p:handoutMasterIdLst>
  <p:sldIdLst>
    <p:sldId id="256" r:id="rId3"/>
    <p:sldId id="568" r:id="rId4"/>
    <p:sldId id="622" r:id="rId5"/>
    <p:sldId id="627" r:id="rId6"/>
    <p:sldId id="626" r:id="rId7"/>
    <p:sldId id="625" r:id="rId8"/>
    <p:sldId id="623" r:id="rId9"/>
    <p:sldId id="624" r:id="rId10"/>
    <p:sldId id="588" r:id="rId11"/>
    <p:sldId id="507" r:id="rId12"/>
    <p:sldId id="593" r:id="rId13"/>
    <p:sldId id="58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02" autoAdjust="0"/>
    <p:restoredTop sz="95084"/>
  </p:normalViewPr>
  <p:slideViewPr>
    <p:cSldViewPr snapToGrid="0">
      <p:cViewPr varScale="1">
        <p:scale>
          <a:sx n="117" d="100"/>
          <a:sy n="117" d="100"/>
        </p:scale>
        <p:origin x="192" y="184"/>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12/14/20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12/14/20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12/14/20</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12/14/20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12/14/20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12/14/20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12/14/20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12/14/20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12/14/20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12/14/20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12/14/20</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12/14/20</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12/14/20</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12/14/20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12/14/20</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12/14/20</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12/14/20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12/14/20</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12/14/20</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12/14/20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12/14/20</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12/14/20</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12/14/20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12/14/20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12/14/20</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12/14/20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12/14/20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Top Angular Report</a:t>
            </a:r>
            <a:br>
              <a:rPr lang="en-US" sz="4400" dirty="0"/>
            </a:br>
            <a:br>
              <a:rPr lang="en-US" sz="4400" dirty="0"/>
            </a:br>
            <a:r>
              <a:rPr lang="en-US" sz="4400" dirty="0"/>
              <a:t>13/12/2020</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12/14/20</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11</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949324"/>
                <a:ext cx="11610109" cy="3154453"/>
              </a:xfrm>
              <a:prstGeom prst="rect">
                <a:avLst/>
              </a:prstGeom>
              <a:noFill/>
            </p:spPr>
            <p:txBody>
              <a:bodyPr wrap="square" rtlCol="0">
                <a:spAutoFit/>
              </a:bodyPr>
              <a:lstStyle/>
              <a:p>
                <a:pPr marL="285750" indent="-285750">
                  <a:buFont typeface="Arial" panose="020B0604020202020204" pitchFamily="34" charset="0"/>
                  <a:buChar char="•"/>
                </a:pPr>
                <a:endParaRPr lang="en-US" dirty="0">
                  <a:sym typeface="Wingdings" pitchFamily="2" charset="2"/>
                </a:endParaRPr>
              </a:p>
              <a:p>
                <a:r>
                  <a:rPr lang="en-US" dirty="0">
                    <a:sym typeface="Wingdings" pitchFamily="2" charset="2"/>
                  </a:rPr>
                  <a:t>Angular Distributions, Z’ analysis:</a:t>
                </a:r>
              </a:p>
              <a:p>
                <a:pPr marL="800100" lvl="1" indent="-342900">
                  <a:buFont typeface="Arial" panose="020B0604020202020204" pitchFamily="34" charset="0"/>
                  <a:buChar char="•"/>
                </a:pPr>
                <a:r>
                  <a:rPr lang="en-US" dirty="0">
                    <a:sym typeface="Wingdings" pitchFamily="2" charset="2"/>
                  </a:rPr>
                  <a:t>New Signal Region:</a:t>
                </a:r>
              </a:p>
              <a:p>
                <a:pPr marL="1257300" lvl="2"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1257300" lvl="2" indent="-342900">
                  <a:buFont typeface="Arial" panose="020B0604020202020204" pitchFamily="34" charset="0"/>
                  <a:buChar char="•"/>
                </a:pPr>
                <a:endParaRPr lang="en-US" dirty="0">
                  <a:sym typeface="Wingdings" pitchFamily="2" charset="2"/>
                </a:endParaRPr>
              </a:p>
              <a:p>
                <a:pPr marL="800100" lvl="1"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pPr lvl="1"/>
                <a:endParaRPr lang="en-US" dirty="0">
                  <a:sym typeface="Wingdings" pitchFamily="2" charset="2"/>
                </a:endParaRPr>
              </a:p>
              <a:p>
                <a:pPr marL="800100" lvl="1" indent="-342900">
                  <a:buFont typeface="Arial" panose="020B0604020202020204" pitchFamily="34" charset="0"/>
                  <a:buChar char="•"/>
                </a:pPr>
                <a:r>
                  <a:rPr lang="en-US" dirty="0">
                    <a:sym typeface="Wingdings" pitchFamily="2" charset="2"/>
                  </a:rPr>
                  <a:t>Asymptotic Limits (Brazilian plots) for 2016, 2017, 2018 </a:t>
                </a:r>
              </a:p>
              <a:p>
                <a:pPr marL="1257300" lvl="2" indent="-342900">
                  <a:buFont typeface="Arial" panose="020B0604020202020204" pitchFamily="34" charset="0"/>
                  <a:buChar char="•"/>
                </a:pPr>
                <a:r>
                  <a:rPr lang="en-US" dirty="0">
                    <a:sym typeface="Wingdings" pitchFamily="2" charset="2"/>
                  </a:rPr>
                  <a:t>Total Cross section x BR </a:t>
                </a:r>
              </a:p>
              <a:p>
                <a:pPr marL="1257300" lvl="2"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 </a:t>
                </a:r>
              </a:p>
              <a:p>
                <a:pPr marL="1257300" lvl="2" indent="-342900">
                  <a:buFont typeface="Arial" panose="020B0604020202020204" pitchFamily="34" charset="0"/>
                  <a:buChar char="•"/>
                </a:pPr>
                <a:endParaRPr lang="en-US"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949324"/>
                <a:ext cx="11610109" cy="3154453"/>
              </a:xfrm>
              <a:prstGeom prst="rect">
                <a:avLst/>
              </a:prstGeom>
              <a:blipFill>
                <a:blip r:embed="rId2"/>
                <a:stretch>
                  <a:fillRect l="-437" b="-10000"/>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229124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98454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46079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a:t>
            </a:r>
          </a:p>
        </p:txBody>
      </p:sp>
      <p:pic>
        <p:nvPicPr>
          <p:cNvPr id="4" name="Picture 3" descr="A picture containing chart&#10;&#10;Description automatically generated">
            <a:extLst>
              <a:ext uri="{FF2B5EF4-FFF2-40B4-BE49-F238E27FC236}">
                <a16:creationId xmlns:a16="http://schemas.microsoft.com/office/drawing/2014/main" id="{3BC5FAD0-22A0-5346-AC2F-526DA0547D4C}"/>
              </a:ext>
            </a:extLst>
          </p:cNvPr>
          <p:cNvPicPr>
            <a:picLocks noChangeAspect="1"/>
          </p:cNvPicPr>
          <p:nvPr/>
        </p:nvPicPr>
        <p:blipFill>
          <a:blip r:embed="rId2"/>
          <a:stretch>
            <a:fillRect/>
          </a:stretch>
        </p:blipFill>
        <p:spPr>
          <a:xfrm>
            <a:off x="0" y="761925"/>
            <a:ext cx="4043680" cy="2905760"/>
          </a:xfrm>
          <a:prstGeom prst="rect">
            <a:avLst/>
          </a:prstGeom>
        </p:spPr>
      </p:pic>
      <p:pic>
        <p:nvPicPr>
          <p:cNvPr id="8" name="Picture 7" descr="Chart&#10;&#10;Description automatically generated">
            <a:extLst>
              <a:ext uri="{FF2B5EF4-FFF2-40B4-BE49-F238E27FC236}">
                <a16:creationId xmlns:a16="http://schemas.microsoft.com/office/drawing/2014/main" id="{43E99219-BAC1-CE45-B2EC-72E84AA4181F}"/>
              </a:ext>
            </a:extLst>
          </p:cNvPr>
          <p:cNvPicPr>
            <a:picLocks noChangeAspect="1"/>
          </p:cNvPicPr>
          <p:nvPr/>
        </p:nvPicPr>
        <p:blipFill>
          <a:blip r:embed="rId3"/>
          <a:stretch>
            <a:fillRect/>
          </a:stretch>
        </p:blipFill>
        <p:spPr>
          <a:xfrm>
            <a:off x="4043679" y="761925"/>
            <a:ext cx="4043680" cy="2905760"/>
          </a:xfrm>
          <a:prstGeom prst="rect">
            <a:avLst/>
          </a:prstGeom>
        </p:spPr>
      </p:pic>
      <p:pic>
        <p:nvPicPr>
          <p:cNvPr id="10" name="Picture 9" descr="Chart&#10;&#10;Description automatically generated">
            <a:extLst>
              <a:ext uri="{FF2B5EF4-FFF2-40B4-BE49-F238E27FC236}">
                <a16:creationId xmlns:a16="http://schemas.microsoft.com/office/drawing/2014/main" id="{4B431742-E10E-B64E-BD01-FEE76F94B191}"/>
              </a:ext>
            </a:extLst>
          </p:cNvPr>
          <p:cNvPicPr>
            <a:picLocks noChangeAspect="1"/>
          </p:cNvPicPr>
          <p:nvPr/>
        </p:nvPicPr>
        <p:blipFill>
          <a:blip r:embed="rId4"/>
          <a:stretch>
            <a:fillRect/>
          </a:stretch>
        </p:blipFill>
        <p:spPr>
          <a:xfrm>
            <a:off x="8148322" y="761925"/>
            <a:ext cx="4043680" cy="2905760"/>
          </a:xfrm>
          <a:prstGeom prst="rect">
            <a:avLst/>
          </a:prstGeom>
        </p:spPr>
      </p:pic>
      <p:sp>
        <p:nvSpPr>
          <p:cNvPr id="12" name="TextBox 11">
            <a:extLst>
              <a:ext uri="{FF2B5EF4-FFF2-40B4-BE49-F238E27FC236}">
                <a16:creationId xmlns:a16="http://schemas.microsoft.com/office/drawing/2014/main" id="{4E027993-A817-804C-8415-7C528DD8D3FD}"/>
              </a:ext>
            </a:extLst>
          </p:cNvPr>
          <p:cNvSpPr txBox="1"/>
          <p:nvPr/>
        </p:nvSpPr>
        <p:spPr>
          <a:xfrm>
            <a:off x="1347282" y="449710"/>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5419139" y="449710"/>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9495604" y="449710"/>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5" name="Picture 4" descr="Chart&#10;&#10;Description automatically generated">
            <a:extLst>
              <a:ext uri="{FF2B5EF4-FFF2-40B4-BE49-F238E27FC236}">
                <a16:creationId xmlns:a16="http://schemas.microsoft.com/office/drawing/2014/main" id="{973A8064-430C-6248-AFA9-986F2FE02FB2}"/>
              </a:ext>
            </a:extLst>
          </p:cNvPr>
          <p:cNvPicPr>
            <a:picLocks noChangeAspect="1"/>
          </p:cNvPicPr>
          <p:nvPr/>
        </p:nvPicPr>
        <p:blipFill>
          <a:blip r:embed="rId5"/>
          <a:stretch>
            <a:fillRect/>
          </a:stretch>
        </p:blipFill>
        <p:spPr>
          <a:xfrm>
            <a:off x="3862653" y="3476418"/>
            <a:ext cx="4405733" cy="3165929"/>
          </a:xfrm>
          <a:prstGeom prst="rect">
            <a:avLst/>
          </a:prstGeom>
        </p:spPr>
      </p:pic>
      <p:sp>
        <p:nvSpPr>
          <p:cNvPr id="20" name="TextBox 19">
            <a:extLst>
              <a:ext uri="{FF2B5EF4-FFF2-40B4-BE49-F238E27FC236}">
                <a16:creationId xmlns:a16="http://schemas.microsoft.com/office/drawing/2014/main" id="{A5712858-6A9C-BC4A-B62A-90DA5C6297E8}"/>
              </a:ext>
            </a:extLst>
          </p:cNvPr>
          <p:cNvSpPr txBox="1"/>
          <p:nvPr/>
        </p:nvSpPr>
        <p:spPr>
          <a:xfrm>
            <a:off x="1895637" y="4879069"/>
            <a:ext cx="1349115" cy="369332"/>
          </a:xfrm>
          <a:prstGeom prst="rect">
            <a:avLst/>
          </a:prstGeom>
          <a:noFill/>
        </p:spPr>
        <p:txBody>
          <a:bodyPr wrap="square" rtlCol="0">
            <a:spAutoFit/>
          </a:bodyPr>
          <a:lstStyle/>
          <a:p>
            <a:pPr algn="ctr"/>
            <a:r>
              <a:rPr lang="en-GR" dirty="0">
                <a:solidFill>
                  <a:schemeClr val="tx1">
                    <a:lumMod val="95000"/>
                    <a:lumOff val="5000"/>
                  </a:schemeClr>
                </a:solidFill>
              </a:rPr>
              <a:t>B2G-16-015</a:t>
            </a:r>
          </a:p>
        </p:txBody>
      </p:sp>
    </p:spTree>
    <p:extLst>
      <p:ext uri="{BB962C8B-B14F-4D97-AF65-F5344CB8AC3E}">
        <p14:creationId xmlns:p14="http://schemas.microsoft.com/office/powerpoint/2010/main" val="407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10%</a:t>
            </a:r>
          </a:p>
        </p:txBody>
      </p:sp>
      <p:pic>
        <p:nvPicPr>
          <p:cNvPr id="4" name="Picture 3" descr="Table&#10;&#10;Description automatically generated">
            <a:extLst>
              <a:ext uri="{FF2B5EF4-FFF2-40B4-BE49-F238E27FC236}">
                <a16:creationId xmlns:a16="http://schemas.microsoft.com/office/drawing/2014/main" id="{E99D5C72-F17B-D040-8646-2723E76B6969}"/>
              </a:ext>
            </a:extLst>
          </p:cNvPr>
          <p:cNvPicPr>
            <a:picLocks noChangeAspect="1"/>
          </p:cNvPicPr>
          <p:nvPr/>
        </p:nvPicPr>
        <p:blipFill>
          <a:blip r:embed="rId2"/>
          <a:stretch>
            <a:fillRect/>
          </a:stretch>
        </p:blipFill>
        <p:spPr>
          <a:xfrm>
            <a:off x="-1" y="761923"/>
            <a:ext cx="4043680" cy="2905760"/>
          </a:xfrm>
          <a:prstGeom prst="rect">
            <a:avLst/>
          </a:prstGeom>
        </p:spPr>
      </p:pic>
      <p:pic>
        <p:nvPicPr>
          <p:cNvPr id="6" name="Picture 5" descr="Chart&#10;&#10;Description automatically generated">
            <a:extLst>
              <a:ext uri="{FF2B5EF4-FFF2-40B4-BE49-F238E27FC236}">
                <a16:creationId xmlns:a16="http://schemas.microsoft.com/office/drawing/2014/main" id="{929D7F80-EBB7-5F48-B40C-D83508E018A7}"/>
              </a:ext>
            </a:extLst>
          </p:cNvPr>
          <p:cNvPicPr>
            <a:picLocks noChangeAspect="1"/>
          </p:cNvPicPr>
          <p:nvPr/>
        </p:nvPicPr>
        <p:blipFill>
          <a:blip r:embed="rId3"/>
          <a:stretch>
            <a:fillRect/>
          </a:stretch>
        </p:blipFill>
        <p:spPr>
          <a:xfrm>
            <a:off x="4104642" y="761923"/>
            <a:ext cx="4043680" cy="2905760"/>
          </a:xfrm>
          <a:prstGeom prst="rect">
            <a:avLst/>
          </a:prstGeom>
        </p:spPr>
      </p:pic>
      <p:pic>
        <p:nvPicPr>
          <p:cNvPr id="9" name="Picture 8" descr="Chart&#10;&#10;Description automatically generated">
            <a:extLst>
              <a:ext uri="{FF2B5EF4-FFF2-40B4-BE49-F238E27FC236}">
                <a16:creationId xmlns:a16="http://schemas.microsoft.com/office/drawing/2014/main" id="{95794127-BDE5-CC46-A006-56BB1AC64814}"/>
              </a:ext>
            </a:extLst>
          </p:cNvPr>
          <p:cNvPicPr>
            <a:picLocks noChangeAspect="1"/>
          </p:cNvPicPr>
          <p:nvPr/>
        </p:nvPicPr>
        <p:blipFill>
          <a:blip r:embed="rId4"/>
          <a:stretch>
            <a:fillRect/>
          </a:stretch>
        </p:blipFill>
        <p:spPr>
          <a:xfrm>
            <a:off x="8148322" y="761923"/>
            <a:ext cx="4043680" cy="2905760"/>
          </a:xfrm>
          <a:prstGeom prst="rect">
            <a:avLst/>
          </a:prstGeom>
        </p:spPr>
      </p:pic>
      <p:sp>
        <p:nvSpPr>
          <p:cNvPr id="12" name="TextBox 11">
            <a:extLst>
              <a:ext uri="{FF2B5EF4-FFF2-40B4-BE49-F238E27FC236}">
                <a16:creationId xmlns:a16="http://schemas.microsoft.com/office/drawing/2014/main" id="{F060BE9F-BDE1-DC44-B64D-57582E9C6DE1}"/>
              </a:ext>
            </a:extLst>
          </p:cNvPr>
          <p:cNvSpPr txBox="1"/>
          <p:nvPr/>
        </p:nvSpPr>
        <p:spPr>
          <a:xfrm>
            <a:off x="1347282" y="434718"/>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3" name="TextBox 12">
            <a:extLst>
              <a:ext uri="{FF2B5EF4-FFF2-40B4-BE49-F238E27FC236}">
                <a16:creationId xmlns:a16="http://schemas.microsoft.com/office/drawing/2014/main" id="{1844069F-706E-6141-86A0-52DF700583BE}"/>
              </a:ext>
            </a:extLst>
          </p:cNvPr>
          <p:cNvSpPr txBox="1"/>
          <p:nvPr/>
        </p:nvSpPr>
        <p:spPr>
          <a:xfrm>
            <a:off x="5419139" y="434718"/>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4" name="TextBox 13">
            <a:extLst>
              <a:ext uri="{FF2B5EF4-FFF2-40B4-BE49-F238E27FC236}">
                <a16:creationId xmlns:a16="http://schemas.microsoft.com/office/drawing/2014/main" id="{132CA5EB-0539-994C-82C9-6BDFEF6733BB}"/>
              </a:ext>
            </a:extLst>
          </p:cNvPr>
          <p:cNvSpPr txBox="1"/>
          <p:nvPr/>
        </p:nvSpPr>
        <p:spPr>
          <a:xfrm>
            <a:off x="9495604" y="434718"/>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5" name="Picture 4" descr="Chart&#10;&#10;Description automatically generated">
            <a:extLst>
              <a:ext uri="{FF2B5EF4-FFF2-40B4-BE49-F238E27FC236}">
                <a16:creationId xmlns:a16="http://schemas.microsoft.com/office/drawing/2014/main" id="{6757567A-B932-5849-BD04-F61AD5A240B5}"/>
              </a:ext>
            </a:extLst>
          </p:cNvPr>
          <p:cNvPicPr>
            <a:picLocks noChangeAspect="1"/>
          </p:cNvPicPr>
          <p:nvPr/>
        </p:nvPicPr>
        <p:blipFill>
          <a:blip r:embed="rId5"/>
          <a:stretch>
            <a:fillRect/>
          </a:stretch>
        </p:blipFill>
        <p:spPr>
          <a:xfrm>
            <a:off x="4015017" y="3546451"/>
            <a:ext cx="4222929" cy="3034567"/>
          </a:xfrm>
          <a:prstGeom prst="rect">
            <a:avLst/>
          </a:prstGeom>
        </p:spPr>
      </p:pic>
      <p:sp>
        <p:nvSpPr>
          <p:cNvPr id="16" name="TextBox 15">
            <a:extLst>
              <a:ext uri="{FF2B5EF4-FFF2-40B4-BE49-F238E27FC236}">
                <a16:creationId xmlns:a16="http://schemas.microsoft.com/office/drawing/2014/main" id="{D57340D4-85DB-B74C-B8F4-95FA1DD0377F}"/>
              </a:ext>
            </a:extLst>
          </p:cNvPr>
          <p:cNvSpPr txBox="1"/>
          <p:nvPr/>
        </p:nvSpPr>
        <p:spPr>
          <a:xfrm>
            <a:off x="1895637" y="4879069"/>
            <a:ext cx="1349115" cy="369332"/>
          </a:xfrm>
          <a:prstGeom prst="rect">
            <a:avLst/>
          </a:prstGeom>
          <a:noFill/>
        </p:spPr>
        <p:txBody>
          <a:bodyPr wrap="square" rtlCol="0">
            <a:spAutoFit/>
          </a:bodyPr>
          <a:lstStyle/>
          <a:p>
            <a:pPr algn="ctr"/>
            <a:r>
              <a:rPr lang="en-GR" dirty="0">
                <a:solidFill>
                  <a:schemeClr val="tx1">
                    <a:lumMod val="95000"/>
                    <a:lumOff val="5000"/>
                  </a:schemeClr>
                </a:solidFill>
              </a:rPr>
              <a:t>B2G-16-015</a:t>
            </a:r>
          </a:p>
        </p:txBody>
      </p:sp>
    </p:spTree>
    <p:extLst>
      <p:ext uri="{BB962C8B-B14F-4D97-AF65-F5344CB8AC3E}">
        <p14:creationId xmlns:p14="http://schemas.microsoft.com/office/powerpoint/2010/main" val="413258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Asymptotic Limits width 30%</a:t>
            </a:r>
          </a:p>
        </p:txBody>
      </p:sp>
      <p:pic>
        <p:nvPicPr>
          <p:cNvPr id="4" name="Picture 3" descr="A picture containing chart&#10;&#10;Description automatically generated">
            <a:extLst>
              <a:ext uri="{FF2B5EF4-FFF2-40B4-BE49-F238E27FC236}">
                <a16:creationId xmlns:a16="http://schemas.microsoft.com/office/drawing/2014/main" id="{67E3F0B2-9802-3244-80E0-543C766D1F7F}"/>
              </a:ext>
            </a:extLst>
          </p:cNvPr>
          <p:cNvPicPr>
            <a:picLocks noChangeAspect="1"/>
          </p:cNvPicPr>
          <p:nvPr/>
        </p:nvPicPr>
        <p:blipFill>
          <a:blip r:embed="rId2"/>
          <a:stretch>
            <a:fillRect/>
          </a:stretch>
        </p:blipFill>
        <p:spPr>
          <a:xfrm>
            <a:off x="6025279" y="634736"/>
            <a:ext cx="4043680" cy="2905760"/>
          </a:xfrm>
          <a:prstGeom prst="rect">
            <a:avLst/>
          </a:prstGeom>
        </p:spPr>
      </p:pic>
      <p:pic>
        <p:nvPicPr>
          <p:cNvPr id="6" name="Picture 5" descr="Table&#10;&#10;Description automatically generated">
            <a:extLst>
              <a:ext uri="{FF2B5EF4-FFF2-40B4-BE49-F238E27FC236}">
                <a16:creationId xmlns:a16="http://schemas.microsoft.com/office/drawing/2014/main" id="{F7DC4A2F-C0EC-4849-9F32-8E551C223772}"/>
              </a:ext>
            </a:extLst>
          </p:cNvPr>
          <p:cNvPicPr>
            <a:picLocks noChangeAspect="1"/>
          </p:cNvPicPr>
          <p:nvPr/>
        </p:nvPicPr>
        <p:blipFill>
          <a:blip r:embed="rId3"/>
          <a:stretch>
            <a:fillRect/>
          </a:stretch>
        </p:blipFill>
        <p:spPr>
          <a:xfrm>
            <a:off x="1981599" y="634736"/>
            <a:ext cx="4043680" cy="2905760"/>
          </a:xfrm>
          <a:prstGeom prst="rect">
            <a:avLst/>
          </a:prstGeom>
        </p:spPr>
      </p:pic>
      <p:sp>
        <p:nvSpPr>
          <p:cNvPr id="10" name="TextBox 9">
            <a:extLst>
              <a:ext uri="{FF2B5EF4-FFF2-40B4-BE49-F238E27FC236}">
                <a16:creationId xmlns:a16="http://schemas.microsoft.com/office/drawing/2014/main" id="{F3DC5B64-789D-D642-B303-F20EB5A51C2E}"/>
              </a:ext>
            </a:extLst>
          </p:cNvPr>
          <p:cNvSpPr txBox="1"/>
          <p:nvPr/>
        </p:nvSpPr>
        <p:spPr>
          <a:xfrm>
            <a:off x="3451061" y="474505"/>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2" name="TextBox 11">
            <a:extLst>
              <a:ext uri="{FF2B5EF4-FFF2-40B4-BE49-F238E27FC236}">
                <a16:creationId xmlns:a16="http://schemas.microsoft.com/office/drawing/2014/main" id="{94998220-D3D2-6942-9F58-8C2BA66F50B4}"/>
              </a:ext>
            </a:extLst>
          </p:cNvPr>
          <p:cNvSpPr txBox="1"/>
          <p:nvPr/>
        </p:nvSpPr>
        <p:spPr>
          <a:xfrm>
            <a:off x="7372561" y="442331"/>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5" name="Picture 4" descr="Chart, table&#10;&#10;Description automatically generated">
            <a:extLst>
              <a:ext uri="{FF2B5EF4-FFF2-40B4-BE49-F238E27FC236}">
                <a16:creationId xmlns:a16="http://schemas.microsoft.com/office/drawing/2014/main" id="{989EC819-B0F8-D446-9EB0-ABD541A623B0}"/>
              </a:ext>
            </a:extLst>
          </p:cNvPr>
          <p:cNvPicPr>
            <a:picLocks noChangeAspect="1"/>
          </p:cNvPicPr>
          <p:nvPr/>
        </p:nvPicPr>
        <p:blipFill>
          <a:blip r:embed="rId4"/>
          <a:stretch>
            <a:fillRect/>
          </a:stretch>
        </p:blipFill>
        <p:spPr>
          <a:xfrm>
            <a:off x="4071857" y="3436831"/>
            <a:ext cx="4043680" cy="2905760"/>
          </a:xfrm>
          <a:prstGeom prst="rect">
            <a:avLst/>
          </a:prstGeom>
        </p:spPr>
      </p:pic>
      <p:sp>
        <p:nvSpPr>
          <p:cNvPr id="13" name="TextBox 12">
            <a:extLst>
              <a:ext uri="{FF2B5EF4-FFF2-40B4-BE49-F238E27FC236}">
                <a16:creationId xmlns:a16="http://schemas.microsoft.com/office/drawing/2014/main" id="{EAB5C986-335B-3947-882D-30F86711418A}"/>
              </a:ext>
            </a:extLst>
          </p:cNvPr>
          <p:cNvSpPr txBox="1"/>
          <p:nvPr/>
        </p:nvSpPr>
        <p:spPr>
          <a:xfrm>
            <a:off x="2337070" y="4705045"/>
            <a:ext cx="1349115" cy="369332"/>
          </a:xfrm>
          <a:prstGeom prst="rect">
            <a:avLst/>
          </a:prstGeom>
          <a:noFill/>
        </p:spPr>
        <p:txBody>
          <a:bodyPr wrap="square" rtlCol="0">
            <a:spAutoFit/>
          </a:bodyPr>
          <a:lstStyle/>
          <a:p>
            <a:pPr algn="ctr"/>
            <a:r>
              <a:rPr lang="en-GR" dirty="0">
                <a:solidFill>
                  <a:schemeClr val="tx1">
                    <a:lumMod val="95000"/>
                    <a:lumOff val="5000"/>
                  </a:schemeClr>
                </a:solidFill>
              </a:rPr>
              <a:t>B2G-16-015</a:t>
            </a:r>
          </a:p>
        </p:txBody>
      </p:sp>
    </p:spTree>
    <p:extLst>
      <p:ext uri="{BB962C8B-B14F-4D97-AF65-F5344CB8AC3E}">
        <p14:creationId xmlns:p14="http://schemas.microsoft.com/office/powerpoint/2010/main" val="28622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11992</TotalTime>
  <Words>612</Words>
  <Application>Microsoft Macintosh PowerPoint</Application>
  <PresentationFormat>Widescreen</PresentationFormat>
  <Paragraphs>132</Paragraphs>
  <Slides>12</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Cambria Math</vt:lpstr>
      <vt:lpstr>Retrospect</vt:lpstr>
      <vt:lpstr>Custom Design</vt:lpstr>
      <vt:lpstr> HEP NTUA  Top Angular Report  13/12/2020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2187</cp:revision>
  <dcterms:created xsi:type="dcterms:W3CDTF">2019-11-29T10:22:58Z</dcterms:created>
  <dcterms:modified xsi:type="dcterms:W3CDTF">2020-12-14T06:43:33Z</dcterms:modified>
</cp:coreProperties>
</file>